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0"/>
  </p:notesMasterIdLst>
  <p:handoutMasterIdLst>
    <p:handoutMasterId r:id="rId11"/>
  </p:handoutMasterIdLst>
  <p:sldIdLst>
    <p:sldId id="413" r:id="rId2"/>
    <p:sldId id="418" r:id="rId3"/>
    <p:sldId id="429" r:id="rId4"/>
    <p:sldId id="420" r:id="rId5"/>
    <p:sldId id="421" r:id="rId6"/>
    <p:sldId id="422" r:id="rId7"/>
    <p:sldId id="417" r:id="rId8"/>
    <p:sldId id="275" r:id="rId9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2"/>
    </p:embeddedFon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나눔스퀘어OTF" panose="020B0600000101010101" pitchFamily="34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>
      <p:cViewPr varScale="1">
        <p:scale>
          <a:sx n="72" d="100"/>
          <a:sy n="72" d="100"/>
        </p:scale>
        <p:origin x="84" y="19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2019-07-23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2019-07-23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06-2. </a:t>
            </a:r>
            <a:r>
              <a:rPr lang="ko-KR" altLang="en-US" b="1" dirty="0">
                <a:solidFill>
                  <a:schemeClr val="tx1"/>
                </a:solidFill>
              </a:rPr>
              <a:t>필드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E87750-CEB0-4D00-92C2-55E5D3D5D44D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248024-10E5-4B81-9FF3-B82F411FF0B2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19">
              <a:extLst>
                <a:ext uri="{FF2B5EF4-FFF2-40B4-BE49-F238E27FC236}">
                  <a16:creationId xmlns:a16="http://schemas.microsoft.com/office/drawing/2014/main" id="{2CC80190-B174-454F-BB31-0B0658B1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ABED07-0CD5-48DA-B2A1-C353A6C3A658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CD9BFC0-EA55-48C6-9537-9C2A8E2F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필드 선언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필드 사용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395031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필드 선언</a:t>
            </a:r>
            <a:r>
              <a:rPr lang="en-US" altLang="ko-KR" dirty="0"/>
              <a:t>, </a:t>
            </a:r>
            <a:r>
              <a:rPr lang="ko-KR" altLang="en-US" dirty="0"/>
              <a:t>필드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ko-KR" altLang="en-US" sz="1600"/>
              <a:t>          필드는 </a:t>
            </a:r>
            <a:r>
              <a:rPr lang="ko-KR" altLang="en-US" sz="1600" dirty="0"/>
              <a:t>객체의 고유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부품 객체</a:t>
            </a:r>
            <a:r>
              <a:rPr lang="en-US" altLang="ko-KR" sz="1600" dirty="0"/>
              <a:t>, </a:t>
            </a:r>
            <a:r>
              <a:rPr lang="ko-KR" altLang="en-US" sz="1600" dirty="0"/>
              <a:t>상태 </a:t>
            </a:r>
            <a:r>
              <a:rPr lang="ko-KR" altLang="en-US" sz="1600"/>
              <a:t>정보를 저장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          필드를 </a:t>
            </a:r>
            <a:r>
              <a:rPr lang="ko-KR" altLang="en-US" sz="1600" dirty="0"/>
              <a:t>선언하고 생성한 뒤 이를 읽고 변경하는 </a:t>
            </a:r>
            <a:r>
              <a:rPr lang="ko-KR" altLang="en-US" sz="1600"/>
              <a:t>방법을 학습</a:t>
            </a:r>
            <a:endParaRPr lang="en-US" altLang="ko-KR" sz="1600"/>
          </a:p>
          <a:p>
            <a:pPr marL="0" indent="0">
              <a:buNone/>
            </a:pPr>
            <a:endParaRPr lang="en-US" altLang="ko-KR" sz="1600"/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필드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(field)</a:t>
            </a:r>
          </a:p>
          <a:p>
            <a:pPr lvl="1">
              <a:defRPr/>
            </a:pPr>
            <a:r>
              <a:rPr lang="ko-KR" altLang="en-US"/>
              <a:t>객체의 고유 데이터</a:t>
            </a:r>
            <a:r>
              <a:rPr lang="en-US" altLang="ko-KR"/>
              <a:t>, </a:t>
            </a:r>
          </a:p>
          <a:p>
            <a:pPr marL="267891" lvl="1" indent="0"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객체가 가져야 할 부품</a:t>
            </a:r>
            <a:r>
              <a:rPr lang="en-US" altLang="ko-KR"/>
              <a:t>, </a:t>
            </a:r>
          </a:p>
          <a:p>
            <a:pPr marL="267891" lvl="1" indent="0"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객체의 현재 상태 데이터 등을 저장</a:t>
            </a:r>
            <a:endParaRPr lang="en-US" altLang="ko-KR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69EF1EC-82E7-40FE-9739-33B6BC7C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78990"/>
            <a:ext cx="4533900" cy="357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필드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클래스 중괄호 블록 어디서든 존재 가능</a:t>
            </a:r>
            <a:endParaRPr lang="en-US" altLang="ko-KR" dirty="0"/>
          </a:p>
          <a:p>
            <a:pPr lvl="1"/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중괄호 블록 내부에는 선언 불가</a:t>
            </a:r>
            <a:endParaRPr lang="en-US" altLang="ko-KR" dirty="0"/>
          </a:p>
          <a:p>
            <a:pPr lvl="1"/>
            <a:r>
              <a:rPr lang="ko-KR" altLang="en-US" dirty="0"/>
              <a:t>변수와 선언 형태 유사하나 변수 </a:t>
            </a:r>
            <a:r>
              <a:rPr lang="ko-KR" altLang="en-US"/>
              <a:t>아님에 주의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class XXX {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2"/>
            <a:r>
              <a:rPr lang="en-US" altLang="ko-KR"/>
              <a:t>}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선언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372665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90" y="3200400"/>
            <a:ext cx="7263020" cy="20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30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/>
              <a:t>초기값은 </a:t>
            </a:r>
            <a:r>
              <a:rPr lang="ko-KR" altLang="en-US" dirty="0"/>
              <a:t>주어질 수도</a:t>
            </a:r>
            <a:r>
              <a:rPr lang="en-US" altLang="ko-KR" dirty="0"/>
              <a:t>, </a:t>
            </a:r>
            <a:r>
              <a:rPr lang="ko-KR" altLang="en-US" dirty="0"/>
              <a:t>생략할 수도 있음</a:t>
            </a:r>
            <a:endParaRPr lang="en-US" altLang="ko-KR" dirty="0"/>
          </a:p>
          <a:p>
            <a:pPr lvl="2"/>
            <a:r>
              <a:rPr lang="ko-KR" altLang="en-US" dirty="0"/>
              <a:t>초기값 지정되지 않은 필드는 객체 생성 시 자동으로 기본 초기값 설정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2" y="1981200"/>
            <a:ext cx="685800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31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필드 사용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필드값</a:t>
            </a:r>
            <a:r>
              <a:rPr lang="ko-KR" altLang="en-US" dirty="0"/>
              <a:t> 읽고 변경하는 작업</a:t>
            </a:r>
            <a:endParaRPr lang="en-US" altLang="ko-KR" dirty="0"/>
          </a:p>
          <a:p>
            <a:pPr lvl="1"/>
            <a:r>
              <a:rPr lang="ko-KR" altLang="en-US" dirty="0"/>
              <a:t>클래스 내부 </a:t>
            </a:r>
            <a:r>
              <a:rPr lang="ko-KR" altLang="en-US" dirty="0" err="1"/>
              <a:t>생성자</a:t>
            </a:r>
            <a:r>
              <a:rPr lang="ko-KR" altLang="en-US" dirty="0"/>
              <a:t> 및 </a:t>
            </a:r>
            <a:r>
              <a:rPr lang="ko-KR" altLang="en-US" dirty="0" err="1"/>
              <a:t>메소드에서</a:t>
            </a:r>
            <a:r>
              <a:rPr lang="ko-KR" altLang="en-US" dirty="0"/>
              <a:t> 사용하는 경우 </a:t>
            </a:r>
            <a:r>
              <a:rPr lang="en-US" altLang="ko-KR" dirty="0"/>
              <a:t>: </a:t>
            </a:r>
            <a:r>
              <a:rPr lang="ko-KR" altLang="en-US" dirty="0"/>
              <a:t>필드 이름으로 읽고 변경</a:t>
            </a:r>
            <a:endParaRPr lang="en-US" altLang="ko-KR" dirty="0"/>
          </a:p>
          <a:p>
            <a:pPr lvl="1"/>
            <a:r>
              <a:rPr lang="ko-KR" altLang="en-US" dirty="0"/>
              <a:t>클래스 외부에서 사용하는 경우 </a:t>
            </a:r>
            <a:r>
              <a:rPr lang="en-US" altLang="ko-KR" dirty="0"/>
              <a:t>: </a:t>
            </a:r>
            <a:r>
              <a:rPr lang="ko-KR" altLang="en-US" dirty="0"/>
              <a:t>클래스로부터 객체 생성한 뒤 필드 사용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사용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3" y="2667000"/>
            <a:ext cx="605790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A3C23-9846-4DFC-9F76-FC68B37205DB}"/>
              </a:ext>
            </a:extLst>
          </p:cNvPr>
          <p:cNvSpPr txBox="1"/>
          <p:nvPr/>
        </p:nvSpPr>
        <p:spPr>
          <a:xfrm>
            <a:off x="685800" y="5791200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sec02.exam01</a:t>
            </a:r>
          </a:p>
          <a:p>
            <a:r>
              <a:rPr lang="en-US" altLang="ko-KR" b="1">
                <a:solidFill>
                  <a:schemeClr val="accent2"/>
                </a:solidFill>
              </a:rPr>
              <a:t>sec02.exam02</a:t>
            </a:r>
            <a:endParaRPr lang="ko-KR" alt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5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필드 선언 </a:t>
            </a:r>
            <a:r>
              <a:rPr lang="en-US" altLang="ko-KR" dirty="0"/>
              <a:t>: </a:t>
            </a:r>
            <a:r>
              <a:rPr lang="ko-KR" altLang="en-US" dirty="0"/>
              <a:t>클래스 중괄호 블록 어디서든 선언하나 </a:t>
            </a:r>
            <a:r>
              <a:rPr lang="ko-KR" altLang="en-US" dirty="0" err="1"/>
              <a:t>생성자나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내부에서는 사용 불가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필드 사용 </a:t>
            </a:r>
            <a:r>
              <a:rPr lang="en-US" altLang="ko-KR"/>
              <a:t>: </a:t>
            </a:r>
          </a:p>
          <a:p>
            <a:pPr lvl="2" indent="-136525">
              <a:defRPr/>
            </a:pPr>
            <a:r>
              <a:rPr lang="ko-KR" altLang="en-US" sz="1400"/>
              <a:t>클래스 </a:t>
            </a:r>
            <a:r>
              <a:rPr lang="ko-KR" altLang="en-US" sz="1400" dirty="0"/>
              <a:t>내부의 </a:t>
            </a:r>
            <a:r>
              <a:rPr lang="ko-KR" altLang="en-US" sz="1400" err="1"/>
              <a:t>생성자와</a:t>
            </a:r>
            <a:r>
              <a:rPr lang="ko-KR" altLang="en-US" sz="1400"/>
              <a:t> 메소드에서 </a:t>
            </a:r>
            <a:r>
              <a:rPr lang="ko-KR" altLang="en-US" sz="1400" dirty="0"/>
              <a:t>바로 </a:t>
            </a:r>
            <a:r>
              <a:rPr lang="ko-KR" altLang="en-US" sz="1400"/>
              <a:t>사용 가능</a:t>
            </a:r>
            <a:endParaRPr lang="en-US" altLang="ko-KR" sz="1400"/>
          </a:p>
          <a:p>
            <a:pPr lvl="2" indent="-136525">
              <a:defRPr/>
            </a:pPr>
            <a:r>
              <a:rPr lang="ko-KR" altLang="en-US" sz="1400"/>
              <a:t>클래스 </a:t>
            </a:r>
            <a:r>
              <a:rPr lang="ko-KR" altLang="en-US" sz="1400" dirty="0"/>
              <a:t>외부에서 사용할 경우 반드시 객체 생성하고 참조 변수 </a:t>
            </a:r>
            <a:r>
              <a:rPr lang="ko-KR" altLang="en-US" sz="1400"/>
              <a:t>통해 사용</a:t>
            </a:r>
            <a:endParaRPr lang="ko-KR" altLang="en-US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16997</TotalTime>
  <Words>206</Words>
  <Application>Microsoft Office PowerPoint</Application>
  <PresentationFormat>화면 슬라이드 쇼(4:3)</PresentationFormat>
  <Paragraphs>57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나눔스퀘어OTF</vt:lpstr>
      <vt:lpstr>맑은 고딕</vt:lpstr>
      <vt:lpstr>Arial</vt:lpstr>
      <vt:lpstr>HY견고딕</vt:lpstr>
      <vt:lpstr>돋움</vt:lpstr>
      <vt:lpstr>Verdana</vt:lpstr>
      <vt:lpstr>Wingdings</vt:lpstr>
      <vt:lpstr>5_디자인 사용자 지정</vt:lpstr>
      <vt:lpstr>06-2. 필드</vt:lpstr>
      <vt:lpstr>PowerPoint 프레젠테이션</vt:lpstr>
      <vt:lpstr>시작하기 전에</vt:lpstr>
      <vt:lpstr>필드 선언</vt:lpstr>
      <vt:lpstr>필드 선언</vt:lpstr>
      <vt:lpstr>필드 사용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2687</cp:revision>
  <dcterms:created xsi:type="dcterms:W3CDTF">2004-07-21T02:43:03Z</dcterms:created>
  <dcterms:modified xsi:type="dcterms:W3CDTF">2019-07-22T21:39:30Z</dcterms:modified>
</cp:coreProperties>
</file>